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31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05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923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89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6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56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32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580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20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51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C540E-1353-4E09-990F-96340BA20DA3}" type="datetimeFigureOut">
              <a:rPr lang="zh-TW" altLang="en-US" smtClean="0"/>
              <a:t>2023/3/28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1517B-D4FC-4270-9F56-5F77340F8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20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Windows server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導師</a:t>
            </a:r>
            <a:r>
              <a:rPr lang="en-US" altLang="zh-TW" dirty="0" smtClean="0"/>
              <a:t>:</a:t>
            </a:r>
            <a:r>
              <a:rPr lang="zh-TW" altLang="en-US" dirty="0" smtClean="0"/>
              <a:t>龍大大</a:t>
            </a:r>
            <a:endParaRPr lang="en-US" altLang="zh-TW" dirty="0" smtClean="0"/>
          </a:p>
          <a:p>
            <a:r>
              <a:rPr lang="zh-TW" altLang="en-US" dirty="0" smtClean="0"/>
              <a:t>姓名</a:t>
            </a:r>
            <a:r>
              <a:rPr lang="en-US" altLang="zh-TW" dirty="0" smtClean="0"/>
              <a:t>:</a:t>
            </a:r>
            <a:r>
              <a:rPr lang="zh-TW" altLang="en-US" dirty="0" smtClean="0"/>
              <a:t>董宸</a:t>
            </a:r>
            <a:r>
              <a:rPr lang="zh-TW" altLang="en-US" dirty="0"/>
              <a:t>維</a:t>
            </a:r>
            <a:endParaRPr lang="en-US" altLang="zh-TW" dirty="0" smtClean="0"/>
          </a:p>
          <a:p>
            <a:r>
              <a:rPr lang="zh-TW" altLang="en-US" dirty="0" smtClean="0"/>
              <a:t>學號</a:t>
            </a:r>
            <a:r>
              <a:rPr lang="en-US" altLang="zh-TW" dirty="0" smtClean="0"/>
              <a:t>:A100E111</a:t>
            </a:r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178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27" y="2419003"/>
            <a:ext cx="5310254" cy="37080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04" y="2499446"/>
            <a:ext cx="5384256" cy="35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4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014" y="1892127"/>
            <a:ext cx="6187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8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17" y="2402377"/>
            <a:ext cx="5223139" cy="37080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84" y="2402377"/>
            <a:ext cx="5267495" cy="342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9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51" y="2394065"/>
            <a:ext cx="5231878" cy="36914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500" y="2291671"/>
            <a:ext cx="6074871" cy="38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7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15" y="2169487"/>
            <a:ext cx="5388612" cy="384392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42" y="2327564"/>
            <a:ext cx="5438647" cy="35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03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37" y="2318428"/>
            <a:ext cx="5910866" cy="403228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76" y="2809702"/>
            <a:ext cx="5032058" cy="304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2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56" y="2213329"/>
            <a:ext cx="5545179" cy="388050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769" y="2459962"/>
            <a:ext cx="5462069" cy="35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5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44" y="2393350"/>
            <a:ext cx="5341389" cy="384180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84" y="2505695"/>
            <a:ext cx="5561648" cy="36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83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69" y="2728617"/>
            <a:ext cx="4991693" cy="352316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79" y="2453650"/>
            <a:ext cx="5826962" cy="44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37" y="2601884"/>
            <a:ext cx="4561153" cy="33090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31" y="2646911"/>
            <a:ext cx="4548965" cy="321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8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655" y="1617807"/>
            <a:ext cx="4983302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13" y="1790355"/>
            <a:ext cx="4267038" cy="417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9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57" y="2168149"/>
            <a:ext cx="4663847" cy="345038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730" y="1899114"/>
            <a:ext cx="5447174" cy="39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8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912" y="1695796"/>
            <a:ext cx="4984607" cy="355014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038" y="1485856"/>
            <a:ext cx="5075595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1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933" y="1446413"/>
            <a:ext cx="5548216" cy="3559233"/>
          </a:xfrm>
          <a:prstGeom prst="rect">
            <a:avLst/>
          </a:prstGeom>
        </p:spPr>
      </p:pic>
      <p:pic>
        <p:nvPicPr>
          <p:cNvPr id="5" name="內容版面配置區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97" y="1454726"/>
            <a:ext cx="4519759" cy="39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55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3" y="1727162"/>
            <a:ext cx="5429526" cy="3717578"/>
          </a:xfrm>
          <a:prstGeom prst="rect">
            <a:avLst/>
          </a:prstGeom>
        </p:spPr>
      </p:pic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8305" y="1518055"/>
            <a:ext cx="52639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42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995" y="1601181"/>
            <a:ext cx="4769979" cy="4351338"/>
          </a:xfrm>
          <a:prstGeom prst="rect">
            <a:avLst/>
          </a:prstGeom>
        </p:spPr>
      </p:pic>
      <p:pic>
        <p:nvPicPr>
          <p:cNvPr id="4" name="內容版面配置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957" y="1976543"/>
            <a:ext cx="4576419" cy="34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46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017" y="1920240"/>
            <a:ext cx="5279365" cy="37163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35" y="1637607"/>
            <a:ext cx="4218806" cy="38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88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285" y="1596042"/>
            <a:ext cx="5458261" cy="393252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477" y="1706965"/>
            <a:ext cx="3837984" cy="371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46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5" y="1409798"/>
            <a:ext cx="4954386" cy="386938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11" y="1543504"/>
            <a:ext cx="3942483" cy="39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6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751" y="1674938"/>
            <a:ext cx="5203217" cy="416120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34" y="1674938"/>
            <a:ext cx="5683929" cy="38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91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48" y="1487979"/>
            <a:ext cx="4748064" cy="39075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82" y="2036618"/>
            <a:ext cx="4396925" cy="35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2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11" y="1875502"/>
            <a:ext cx="5041184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440" y="1875502"/>
            <a:ext cx="4465810" cy="41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95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34" y="1928552"/>
            <a:ext cx="4805712" cy="404059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537" y="1205345"/>
            <a:ext cx="6129701" cy="46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4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395" y="1978428"/>
            <a:ext cx="4683901" cy="411540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917" y="806334"/>
            <a:ext cx="4987325" cy="51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912" y="1775748"/>
            <a:ext cx="4568904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47" y="681643"/>
            <a:ext cx="5376361" cy="56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75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539" y="1526367"/>
            <a:ext cx="4392892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61" y="673331"/>
            <a:ext cx="6319034" cy="540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11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978" y="1903612"/>
            <a:ext cx="5400956" cy="393252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623" y="1903613"/>
            <a:ext cx="5662839" cy="39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29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72" y="1961804"/>
            <a:ext cx="5122940" cy="38826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64" y="1969252"/>
            <a:ext cx="5619395" cy="38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40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378" y="1911926"/>
            <a:ext cx="4889708" cy="379952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5" y="1828799"/>
            <a:ext cx="5782615" cy="411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71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223" y="1579419"/>
            <a:ext cx="4590910" cy="369977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9" y="1704109"/>
            <a:ext cx="5427249" cy="39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68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57" y="2082684"/>
            <a:ext cx="4654144" cy="34254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29" y="2059651"/>
            <a:ext cx="5029647" cy="34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09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941" y="2019992"/>
            <a:ext cx="5100976" cy="36582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66" y="1562793"/>
            <a:ext cx="5073924" cy="43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70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4832" y="1809000"/>
            <a:ext cx="4729231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5" y="1809000"/>
            <a:ext cx="4950330" cy="44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0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11" y="1905045"/>
            <a:ext cx="5280403" cy="38826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343" y="1673718"/>
            <a:ext cx="5524157" cy="43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68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382" y="1695796"/>
            <a:ext cx="4472317" cy="34420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83" y="1438102"/>
            <a:ext cx="4922686" cy="41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9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200" y="2046282"/>
            <a:ext cx="4293011" cy="34490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225" y="1446414"/>
            <a:ext cx="5175662" cy="447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39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06" y="1476490"/>
            <a:ext cx="5677601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28" y="1588771"/>
            <a:ext cx="5157671" cy="413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10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240" y="2186246"/>
            <a:ext cx="4850372" cy="3550141"/>
          </a:xfrm>
          <a:prstGeom prst="rect">
            <a:avLst/>
          </a:prstGeom>
        </p:spPr>
      </p:pic>
      <p:pic>
        <p:nvPicPr>
          <p:cNvPr id="4" name="內容版面配置區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56" y="1542993"/>
            <a:ext cx="40260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2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3148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437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4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011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07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6231" y="1833938"/>
            <a:ext cx="4455071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61" y="2027873"/>
            <a:ext cx="4439261" cy="41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51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643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672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746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3225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265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559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971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516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839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86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981" y="1752600"/>
            <a:ext cx="5570257" cy="40761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55" y="2020431"/>
            <a:ext cx="5368043" cy="354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9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271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630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4912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2798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722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629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861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7166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684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11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449" y="1775749"/>
            <a:ext cx="6095102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89" y="1891717"/>
            <a:ext cx="5017164" cy="440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7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8154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8705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542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189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358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564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57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292" y="1692621"/>
            <a:ext cx="5745899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95" y="1960954"/>
            <a:ext cx="5347807" cy="38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24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30" y="2119745"/>
            <a:ext cx="5114121" cy="37080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2515039"/>
            <a:ext cx="5109556" cy="33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1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15</Words>
  <Application>Microsoft Office PowerPoint</Application>
  <PresentationFormat>寬螢幕</PresentationFormat>
  <Paragraphs>4</Paragraphs>
  <Slides>76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1" baseType="lpstr">
      <vt:lpstr>新細明體</vt:lpstr>
      <vt:lpstr>Arial</vt:lpstr>
      <vt:lpstr>Calibri</vt:lpstr>
      <vt:lpstr>Calibri Light</vt:lpstr>
      <vt:lpstr>Office 佈景主題</vt:lpstr>
      <vt:lpstr>Windows server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10</cp:revision>
  <dcterms:created xsi:type="dcterms:W3CDTF">2023-03-28T11:48:22Z</dcterms:created>
  <dcterms:modified xsi:type="dcterms:W3CDTF">2023-03-28T14:17:14Z</dcterms:modified>
</cp:coreProperties>
</file>